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57" r:id="rId10"/>
    <p:sldId id="258" r:id="rId11"/>
    <p:sldId id="267" r:id="rId12"/>
    <p:sldId id="268" r:id="rId13"/>
    <p:sldId id="269" r:id="rId14"/>
    <p:sldId id="270" r:id="rId15"/>
    <p:sldId id="271" r:id="rId16"/>
    <p:sldId id="272" r:id="rId17"/>
    <p:sldId id="259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60"/>
  </p:normalViewPr>
  <p:slideViewPr>
    <p:cSldViewPr snapToGrid="0">
      <p:cViewPr varScale="1">
        <p:scale>
          <a:sx n="50" d="100"/>
          <a:sy n="50" d="100"/>
        </p:scale>
        <p:origin x="92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DAE98F-F8D5-1B13-5399-7B125AEE7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1CBD036-0B67-C9E1-5DC2-806DF917D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5174D9D-0530-184E-04A0-D64E11EA7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E4D-5D2E-4B1A-AAB1-DF771A4D3127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02C8154-396A-68F5-5E26-7DC9ADEB4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1918F95-C12B-6045-E6AF-E5CF059FA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D496-B24E-4F42-9C46-9F79DE395B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042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E58DC9-CA58-3830-27D3-C8E80C65D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661DEE8-1D5F-CA3B-16A1-D9FA02CF9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DEB0A8A-14EF-B21B-C933-739A180F1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E4D-5D2E-4B1A-AAB1-DF771A4D3127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67E5FAD-FE1B-D769-4116-8066672A9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78B3869-3843-22D3-01E1-586D2D901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D496-B24E-4F42-9C46-9F79DE395B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0153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8572708C-7F32-41F0-BC0F-1258F17588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F3A655D-58DA-B05A-F64D-571CA2F680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30AF792-DB13-7CEB-C9D3-A6E2C2D1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E4D-5D2E-4B1A-AAB1-DF771A4D3127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00934A1-A339-5918-2199-47863AEDE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A095638-971C-E77B-320B-D67AE7656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D496-B24E-4F42-9C46-9F79DE395B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806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055D82-27F9-5A75-B604-F4EA838EC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B2D4A0B-215A-BCCA-039D-88EFA7054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3BB423C-EC29-DB0D-4B42-CBBA4B64E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E4D-5D2E-4B1A-AAB1-DF771A4D3127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4B0AB5B-7AAB-54C8-E18D-D0A3FC10D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09D0336-8E66-95FF-F0AB-6FFEB3C35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D496-B24E-4F42-9C46-9F79DE395B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160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02D8A7-A125-A143-2963-D571D12C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874753D-5538-45F0-E38A-45ED7B539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99F5922-D749-5B64-7444-E0F10E3B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E4D-5D2E-4B1A-AAB1-DF771A4D3127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F00F679-5570-446C-21A6-3B8D08EC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9E2D5B1-9E4C-3D22-0E77-8D45DDC25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D496-B24E-4F42-9C46-9F79DE395B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226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87EED-3EB5-498E-3457-C98706CCA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D56A8B6-7F6F-D3F1-387B-3CC0589FC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43C74AC-EDE7-EE7E-9DCD-18F35EA93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9454EAA-D495-056F-05B3-F01345D94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E4D-5D2E-4B1A-AAB1-DF771A4D3127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4ED7D3B-F43E-7A53-AD4E-2F8940D7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0CCB46F-03DD-D620-6180-12B2A3BF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D496-B24E-4F42-9C46-9F79DE395B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0744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838FC7-3293-67AA-CAFE-F90BA0923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35D6D0-95A8-44F3-FB59-838BE44E6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39B0F9D-A11F-0042-58D7-8DDF4ED9D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FB23147-C795-5D92-0005-3107900850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6B6876B-09A3-58B4-1786-FAC0F0A7A3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0632363C-46BE-6E72-BE76-902B0D8D9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E4D-5D2E-4B1A-AAB1-DF771A4D3127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CADD8EE1-EC79-162B-2822-920D8B1D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E8B134EF-BD53-356D-AD48-AD377DEC4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D496-B24E-4F42-9C46-9F79DE395B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1883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B63EC3-19F7-1A74-D22F-2926F1752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26A58D4-0152-485F-74D3-35020FCF0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E4D-5D2E-4B1A-AAB1-DF771A4D3127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312FD84-FA2A-E72A-4A75-51BF40F59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D85E95B-F8E2-258C-6202-E6E1D8D56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D496-B24E-4F42-9C46-9F79DE395B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034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5120336-447B-8CB6-57E2-1AAC6296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E4D-5D2E-4B1A-AAB1-DF771A4D3127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3DACA086-D723-B50D-22BE-40529E362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3D4D395-651B-8EE4-5875-6BC76AFC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D496-B24E-4F42-9C46-9F79DE395B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317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85DE33-0E85-DE7F-9991-9E6E27B0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7EC8E9-68DF-D575-FA06-FD821B607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7F0AD2D-E847-A710-3CEC-7B1FD53C8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1F0A953-2D74-181F-55A4-4EED56C8F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E4D-5D2E-4B1A-AAB1-DF771A4D3127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618FD3B-BF40-2242-7DFF-69BD23908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2D33C63-F488-046C-B229-A96A4B3B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D496-B24E-4F42-9C46-9F79DE395B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3455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25B447-A4C7-84D1-1203-17086DA81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088277A-7841-BC64-85A3-9ED7239691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3A56F79-97FE-8BB4-2173-DBEC27198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B537B90-A663-BC5B-4FC6-93B7B8CC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E4D-5D2E-4B1A-AAB1-DF771A4D3127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D7E4180-8999-4398-78F8-A93626603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8525802-1135-015C-70AF-CF7D75913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D496-B24E-4F42-9C46-9F79DE395B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982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7EB0E333-C57E-9005-730A-7A0119622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E2D941-79D3-31B7-B755-71AB14C2E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DC3717A-235B-736B-C035-89EE2130A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6BE4D-5D2E-4B1A-AAB1-DF771A4D3127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38EF921-F00A-05DB-7200-267CEDE63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5C2273C-0070-700F-8E04-141D2F0F7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7D496-B24E-4F42-9C46-9F79DE395B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205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F7D042-C253-1F39-62B6-CAAF4094F3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0B1FD32-33E9-C1D2-0AE5-55EACA717A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4003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A21AE-B9C7-4E2D-2CFA-1A8B51FBB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FB6D2131-5CC9-9693-E63F-EB4735D4C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470"/>
            <a:ext cx="12192000" cy="618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50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EFED5-0792-4839-CA0C-7B43D35B9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06200719-6ABB-3D97-8CDE-2FF8A5813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8"/>
            <a:ext cx="12192000" cy="684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96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E900-BAF9-501A-11FD-8C87278B7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8589725-7473-4F6A-D31A-25181178C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55"/>
            <a:ext cx="12192000" cy="675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48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2DEF9-9C38-6925-3488-ED1524C5F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B7A85020-9917-A740-55B4-53D36BBED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72"/>
            <a:ext cx="12192000" cy="67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99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22D90-C686-4B16-2F72-0E0384844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0D1DB5E-0C64-16E2-E322-2FD22ABE2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66"/>
            <a:ext cx="12192000" cy="67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0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1F39-9445-A7BE-4DC4-796146ED3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0C43CAD9-EE86-F8C1-E66C-9A940A4A9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57"/>
            <a:ext cx="12192000" cy="674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57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603D1-C748-5AF4-DF46-45EA94CA1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B401A8E2-157B-84FF-F20D-A538BE341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28"/>
            <a:ext cx="12192000" cy="681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89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D6A2D-E5CC-4102-A5FB-D35306970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7F65AFEF-0EF9-BE93-A02A-1527B2CB3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4"/>
            <a:ext cx="12192000" cy="675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98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612C7-BB87-0F98-69DC-8A9EE8B81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77D3768C-777C-14C2-E2DE-DE57109BA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62"/>
            <a:ext cx="12192000" cy="649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49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178C-7E96-EFB9-BA5C-C36259F77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960B87B1-4A05-35F6-64AB-7B8EEF26D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" y="0"/>
            <a:ext cx="12188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47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DD5B0-FA7B-6EA0-3603-8970974EF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1D94E4C-B31D-4019-297E-3695936E8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4"/>
            <a:ext cx="12192000" cy="685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66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E94D1-A0A1-F03A-B042-33D1229A9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FB47317C-056C-1822-8C31-C70A3CC24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65"/>
            <a:ext cx="12192000" cy="675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90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58E5E-4B3E-6A7E-03C7-7B88C2238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CD16807-CFDD-6F00-AC25-B7C31FD8F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51"/>
            <a:ext cx="12192000" cy="677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28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1D5A4-3F0D-7374-1AB2-78934A874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6A97B0FB-87C3-3525-FF6D-116D3592A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1"/>
            <a:ext cx="12192000" cy="67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59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31147-C09E-711F-2597-CF1EB38EE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0EE4E2D-0874-7F48-288F-8724F7B40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13"/>
            <a:ext cx="12192000" cy="670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C5D21A56-94A9-4980-554E-EE3D3CDB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94"/>
            <a:ext cx="12192000" cy="676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81843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Širokouhlá</PresentationFormat>
  <Paragraphs>0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Učiteľ</dc:creator>
  <cp:lastModifiedBy>Učiteľ</cp:lastModifiedBy>
  <cp:revision>1</cp:revision>
  <dcterms:created xsi:type="dcterms:W3CDTF">2026-05-04T17:17:35Z</dcterms:created>
  <dcterms:modified xsi:type="dcterms:W3CDTF">2026-05-04T17:17:43Z</dcterms:modified>
</cp:coreProperties>
</file>